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34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Art Gallery – Project 2 Midterm Presentation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31124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Vanessa Gutierrez • Edward Figueroa • Charles Marsala • Kyle Fillhart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3932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8489"/>
            <a:ext cx="7081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Planned Future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974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roadmap includes several key features designed to enhance usability and provide richer content management capabilities.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78386"/>
            <a:ext cx="1134070" cy="16698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UI Retouches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39956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the current UI to make it more visually appealing for users and admin alike.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948238"/>
            <a:ext cx="1134070" cy="20327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175052"/>
            <a:ext cx="4328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Multimedia Playback Support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5665470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Anticipate future content needs by building in functionality for audio file playback, should the Library decide to upload associated multimedia commentary or interviews.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5027"/>
            <a:ext cx="1237285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Vanessa Gutierrez – Team Lead &amp; Backend/API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211229"/>
            <a:ext cx="13042821" cy="2809637"/>
          </a:xfrm>
          <a:prstGeom prst="roundRect">
            <a:avLst>
              <a:gd name="adj" fmla="val 1090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11229"/>
            <a:ext cx="4347567" cy="2809637"/>
          </a:xfrm>
          <a:prstGeom prst="roundRect">
            <a:avLst>
              <a:gd name="adj" fmla="val 1090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997863" y="24153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Team Leadership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7863" y="2856547"/>
            <a:ext cx="363319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Oversaw project execution, provided direction, and resolved team conflicts or technical roadblocks to maintain velocity.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41357" y="2211229"/>
            <a:ext cx="4347567" cy="2809637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8" name="Shape 6"/>
          <p:cNvSpPr/>
          <p:nvPr/>
        </p:nvSpPr>
        <p:spPr>
          <a:xfrm>
            <a:off x="5141357" y="2211229"/>
            <a:ext cx="22860" cy="2809637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9" name="Text 7"/>
          <p:cNvSpPr/>
          <p:nvPr/>
        </p:nvSpPr>
        <p:spPr>
          <a:xfrm>
            <a:off x="5651659" y="2415302"/>
            <a:ext cx="324766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DevOps &amp; Infrastructure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651659" y="2856547"/>
            <a:ext cx="3326963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up the essential development environment, including GitHub organization, repository structure, and continuous integration/continuous deployment (CI/CD) pipelines.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86206" y="3360896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13722" y="3488412"/>
            <a:ext cx="255151" cy="255151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8924" y="2211229"/>
            <a:ext cx="4347567" cy="2809637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8924" y="2211229"/>
            <a:ext cx="22860" cy="2809637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15" name="Text 12"/>
          <p:cNvSpPr/>
          <p:nvPr/>
        </p:nvSpPr>
        <p:spPr>
          <a:xfrm>
            <a:off x="9999226" y="24153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999226" y="2856547"/>
            <a:ext cx="36331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and tested the FGCU Dataverse API to ensure robust data retrieval for the prototype.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233773" y="3360896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1289" y="3488412"/>
            <a:ext cx="255151" cy="255151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1099899" y="5556528"/>
            <a:ext cx="411825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Challenge: Dataverse Setup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1099899" y="6181487"/>
            <a:ext cx="127367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attempts to set up a local Dataverse instance following the official installation guide were overly time-consuming. We discovered more efficient methods for direct database access and testing.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793790" y="5250418"/>
            <a:ext cx="22860" cy="1814036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2234"/>
            <a:ext cx="8020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Edward Figueroa - Backend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4641"/>
            <a:ext cx="13042821" cy="3702606"/>
          </a:xfrm>
          <a:prstGeom prst="roundRect">
            <a:avLst>
              <a:gd name="adj" fmla="val 919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44641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071455"/>
            <a:ext cx="4045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Identification &amp; Testing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561874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 the correct art collection (art alias) and confirmed API endpoints (Search, Native, Access) needed to fetch data.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844641"/>
            <a:ext cx="6521410" cy="203275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844641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9" name="Text 7"/>
          <p:cNvSpPr/>
          <p:nvPr/>
        </p:nvSpPr>
        <p:spPr>
          <a:xfrm>
            <a:off x="7882176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Data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82176" y="3561874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Examined the JSON structure from API calls to understand available metadata.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031712" y="3577471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3397" y="3719155"/>
            <a:ext cx="283488" cy="28348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93790" y="4877395"/>
            <a:ext cx="6521410" cy="166985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4877395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5" name="Text 12"/>
          <p:cNvSpPr/>
          <p:nvPr/>
        </p:nvSpPr>
        <p:spPr>
          <a:xfrm>
            <a:off x="1020604" y="5104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Schema Discovery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604" y="559462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 the existing "art" metadata block FGCU uses.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315200" y="4877395"/>
            <a:ext cx="6521410" cy="166985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4877395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4877395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20" name="Text 17"/>
          <p:cNvSpPr/>
          <p:nvPr/>
        </p:nvSpPr>
        <p:spPr>
          <a:xfrm>
            <a:off x="7882176" y="5104209"/>
            <a:ext cx="2914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Documentation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882176" y="559462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Updated Architecture.md and README.md; created API_GUIDE.md with examples for the frontend team.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7031712" y="5428774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5570458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331"/>
            <a:ext cx="71335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Charles Marsala - Frontend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786533"/>
            <a:ext cx="13042821" cy="3659029"/>
          </a:xfrm>
          <a:prstGeom prst="roundRect">
            <a:avLst>
              <a:gd name="adj" fmla="val 837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1786533"/>
            <a:ext cx="6521410" cy="182951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997863" y="1990606"/>
            <a:ext cx="307264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Development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7863" y="2431852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the user interface using React with TypeScript, creating a responsive gallery experience that works seamlessly from mobile to desktop.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15200" y="1786533"/>
            <a:ext cx="6521410" cy="182951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1786533"/>
            <a:ext cx="22860" cy="1829514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9" name="Text 7"/>
          <p:cNvSpPr/>
          <p:nvPr/>
        </p:nvSpPr>
        <p:spPr>
          <a:xfrm>
            <a:off x="7825502" y="1990606"/>
            <a:ext cx="361283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UX Design Implementation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825502" y="2431852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a MoMA-style grid layout with readable typography, large thumbnails, and clear metadata presentation for optimal user experience.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060049" y="2446139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87565" y="2573655"/>
            <a:ext cx="255151" cy="255151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93790" y="3616047"/>
            <a:ext cx="6521410" cy="182951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3616047"/>
            <a:ext cx="6521410" cy="22860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15" name="Text 12"/>
          <p:cNvSpPr/>
          <p:nvPr/>
        </p:nvSpPr>
        <p:spPr>
          <a:xfrm>
            <a:off x="997863" y="382012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97863" y="4261366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the React frontend to live FGCU Dataverse API data, implementing search functionality with keyword filters and paginated results.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15200" y="3616047"/>
            <a:ext cx="6521410" cy="182951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3616047"/>
            <a:ext cx="22860" cy="1829514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3616047"/>
            <a:ext cx="6521410" cy="22860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20" name="Text 17"/>
          <p:cNvSpPr/>
          <p:nvPr/>
        </p:nvSpPr>
        <p:spPr>
          <a:xfrm>
            <a:off x="7825502" y="382012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Quality Assurance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825502" y="4261366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responsive design, fast image loading, and basic accessibility features including semantic headings and alt text.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060049" y="4275653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7565" y="4403169"/>
            <a:ext cx="255151" cy="255151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1099899" y="5981224"/>
            <a:ext cx="54949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Challenge: Figma to Code Translation</a:t>
            </a:r>
            <a:endParaRPr lang="en-US" sz="2000" dirty="0"/>
          </a:p>
        </p:txBody>
      </p:sp>
      <p:sp>
        <p:nvSpPr>
          <p:cNvPr id="25" name="Text 21"/>
          <p:cNvSpPr/>
          <p:nvPr/>
        </p:nvSpPr>
        <p:spPr>
          <a:xfrm>
            <a:off x="1099899" y="6606183"/>
            <a:ext cx="127367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Converting the initial Figma prototype designs into a fully functional React application while maintaining design fidelity and ensuring responsive behavior across all device sizes.</a:t>
            </a: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793790" y="5675114"/>
            <a:ext cx="22860" cy="1814036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022"/>
            <a:ext cx="479857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Kyle Fillhart - Frontend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1557695"/>
            <a:ext cx="13042821" cy="4338161"/>
          </a:xfrm>
          <a:prstGeom prst="roundRect">
            <a:avLst>
              <a:gd name="adj" fmla="val 549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1557695"/>
            <a:ext cx="6521410" cy="2296120"/>
          </a:xfrm>
          <a:prstGeom prst="roundRect">
            <a:avLst>
              <a:gd name="adj" fmla="val 1037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952500" y="1716405"/>
            <a:ext cx="238982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Development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52500" y="2059662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Added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download buttons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each artwork in both the gallery and detail views for user accessibility.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952500" y="2623304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an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upload page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allow new artwork submissions with metadata fields (Title, Artist, Year, Medium, Description).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952500" y="3186946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new functionality within the existing React/Tailwind framework, maintaining project consistency and responsiveness.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315200" y="1557695"/>
            <a:ext cx="6521410" cy="2296120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0" name="Shape 8"/>
          <p:cNvSpPr/>
          <p:nvPr/>
        </p:nvSpPr>
        <p:spPr>
          <a:xfrm>
            <a:off x="7315200" y="1557695"/>
            <a:ext cx="22860" cy="2296120"/>
          </a:xfrm>
          <a:prstGeom prst="roundRect">
            <a:avLst>
              <a:gd name="adj" fmla="val 104186"/>
            </a:avLst>
          </a:prstGeom>
          <a:solidFill>
            <a:srgbClr val="D0CED9"/>
          </a:solidFill>
          <a:ln/>
        </p:spPr>
      </p:sp>
      <p:sp>
        <p:nvSpPr>
          <p:cNvPr id="11" name="Text 9"/>
          <p:cNvSpPr/>
          <p:nvPr/>
        </p:nvSpPr>
        <p:spPr>
          <a:xfrm>
            <a:off x="7712035" y="1716405"/>
            <a:ext cx="224206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UI/UX Enhancements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712035" y="2059662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that all interactive elements provide clear visual feedback and accessibility compliance.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712035" y="2623304"/>
            <a:ext cx="596586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zero delay when using the admin upload feature.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7116842" y="2507278"/>
            <a:ext cx="396835" cy="396835"/>
          </a:xfrm>
          <a:prstGeom prst="roundRect">
            <a:avLst>
              <a:gd name="adj" fmla="val 6002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16021" y="2606457"/>
            <a:ext cx="198358" cy="198358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793790" y="3853815"/>
            <a:ext cx="6521410" cy="2042041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3853815"/>
            <a:ext cx="6521410" cy="22860"/>
          </a:xfrm>
          <a:prstGeom prst="roundRect">
            <a:avLst>
              <a:gd name="adj" fmla="val 104186"/>
            </a:avLst>
          </a:prstGeom>
          <a:solidFill>
            <a:srgbClr val="D0CED9"/>
          </a:solidFill>
          <a:ln/>
        </p:spPr>
      </p:sp>
      <p:sp>
        <p:nvSpPr>
          <p:cNvPr id="18" name="Text 15"/>
          <p:cNvSpPr/>
          <p:nvPr/>
        </p:nvSpPr>
        <p:spPr>
          <a:xfrm>
            <a:off x="952500" y="401252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Mobile Experience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52500" y="4355783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a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toggle button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switches between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 and desktop layouts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testing and demonstration.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952500" y="4919424"/>
            <a:ext cx="596586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the gallery grid and artwork detail views for smaller screens.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952500" y="5228987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Verified responsive design using Tailwind utilities to maintain readability and performance across devices.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7315200" y="3853815"/>
            <a:ext cx="6521410" cy="2042041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23" name="Shape 20"/>
          <p:cNvSpPr/>
          <p:nvPr/>
        </p:nvSpPr>
        <p:spPr>
          <a:xfrm>
            <a:off x="7315200" y="3853815"/>
            <a:ext cx="22860" cy="2042041"/>
          </a:xfrm>
          <a:prstGeom prst="roundRect">
            <a:avLst>
              <a:gd name="adj" fmla="val 104186"/>
            </a:avLst>
          </a:prstGeom>
          <a:solidFill>
            <a:srgbClr val="D0CED9"/>
          </a:solidFill>
          <a:ln/>
        </p:spPr>
      </p:sp>
      <p:sp>
        <p:nvSpPr>
          <p:cNvPr id="24" name="Shape 21"/>
          <p:cNvSpPr/>
          <p:nvPr/>
        </p:nvSpPr>
        <p:spPr>
          <a:xfrm>
            <a:off x="7315200" y="3853815"/>
            <a:ext cx="6521410" cy="22860"/>
          </a:xfrm>
          <a:prstGeom prst="roundRect">
            <a:avLst>
              <a:gd name="adj" fmla="val 104186"/>
            </a:avLst>
          </a:prstGeom>
          <a:solidFill>
            <a:srgbClr val="D0CED9"/>
          </a:solidFill>
          <a:ln/>
        </p:spPr>
      </p:sp>
      <p:sp>
        <p:nvSpPr>
          <p:cNvPr id="25" name="Text 22"/>
          <p:cNvSpPr/>
          <p:nvPr/>
        </p:nvSpPr>
        <p:spPr>
          <a:xfrm>
            <a:off x="7712035" y="401252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Usage Quality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7712035" y="4355783"/>
            <a:ext cx="596586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image downloads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7712035" y="4665345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Conducted interface checks for performance and responsiveness on multiple devices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7712035" y="5228987"/>
            <a:ext cx="59658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 top of the regular citation button, there is another one that automatically formats a MLA citation for the desired image.</a:t>
            </a:r>
            <a:endParaRPr lang="en-US" sz="1250" dirty="0"/>
          </a:p>
        </p:txBody>
      </p:sp>
      <p:sp>
        <p:nvSpPr>
          <p:cNvPr id="29" name="Shape 26"/>
          <p:cNvSpPr/>
          <p:nvPr/>
        </p:nvSpPr>
        <p:spPr>
          <a:xfrm>
            <a:off x="7116842" y="4676358"/>
            <a:ext cx="396835" cy="396835"/>
          </a:xfrm>
          <a:prstGeom prst="roundRect">
            <a:avLst>
              <a:gd name="adj" fmla="val 6002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6021" y="4775537"/>
            <a:ext cx="198358" cy="198358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1031915" y="631257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Challenge: </a:t>
            </a:r>
            <a:endParaRPr lang="en-US" sz="1550" dirty="0"/>
          </a:p>
        </p:txBody>
      </p:sp>
      <p:sp>
        <p:nvSpPr>
          <p:cNvPr id="32" name="Text 28"/>
          <p:cNvSpPr/>
          <p:nvPr/>
        </p:nvSpPr>
        <p:spPr>
          <a:xfrm>
            <a:off x="1031915" y="6798707"/>
            <a:ext cx="1280469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Translating the multi-layout (mobile and desktop) design from Figma into responsive React components while maintaining consistent alignment and interactive behavior across all device sizes.</a:t>
            </a:r>
            <a:endParaRPr lang="en-US" sz="1250" dirty="0"/>
          </a:p>
        </p:txBody>
      </p:sp>
      <p:sp>
        <p:nvSpPr>
          <p:cNvPr id="33" name="Shape 29"/>
          <p:cNvSpPr/>
          <p:nvPr/>
        </p:nvSpPr>
        <p:spPr>
          <a:xfrm>
            <a:off x="793790" y="6074450"/>
            <a:ext cx="22860" cy="1411010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9640"/>
            <a:ext cx="710041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APIs Used for Data Retrieval 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91762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Goal: Connect our React application to the FGCU Dataverse server (dataverse.fgcu.edu) to fetch artwork data.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442805"/>
            <a:ext cx="4219099" cy="4857036"/>
          </a:xfrm>
          <a:prstGeom prst="roundRect">
            <a:avLst>
              <a:gd name="adj" fmla="val 68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465665"/>
            <a:ext cx="4173379" cy="578406"/>
          </a:xfrm>
          <a:prstGeom prst="roundRect">
            <a:avLst>
              <a:gd name="adj" fmla="val 257"/>
            </a:avLst>
          </a:prstGeom>
          <a:solidFill>
            <a:srgbClr val="EAE8F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8678" y="2610207"/>
            <a:ext cx="289203" cy="2892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9412" y="3236833"/>
            <a:ext cx="346579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Fetching Initial Content List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09412" y="3653671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Endpoint: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/api/dataverses/art/contents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09412" y="4386024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Purpose: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Retrieves a list of items (datasets) directly within FGCU's art collection.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09412" y="5426750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Use: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Called when the gallery page loads to get the initial list of artworks.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09412" y="6467475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Passes API key in the URL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?key=...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5205651" y="2442805"/>
            <a:ext cx="4219099" cy="4857036"/>
          </a:xfrm>
          <a:prstGeom prst="roundRect">
            <a:avLst>
              <a:gd name="adj" fmla="val 68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228511" y="2465665"/>
            <a:ext cx="4173379" cy="578406"/>
          </a:xfrm>
          <a:prstGeom prst="roundRect">
            <a:avLst>
              <a:gd name="adj" fmla="val 257"/>
            </a:avLst>
          </a:prstGeom>
          <a:solidFill>
            <a:srgbClr val="EAE8F3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0539" y="2610207"/>
            <a:ext cx="289203" cy="28920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21273" y="3236833"/>
            <a:ext cx="304942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Fetching Artwork Details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5421273" y="3653671"/>
            <a:ext cx="378785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Endpoint: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/api/datasets/{item.id}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5421273" y="4077653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Purpose: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Gets detailed metadata for a single dataset (artwork) using its database ID.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5421273" y="5118378"/>
            <a:ext cx="378785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Use: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Called for each item found in the initial list to get full details (title, artist, medium, file info, etc.) for display.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5421273" y="6467475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Passes API key in the URL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?key=...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).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9617512" y="2442805"/>
            <a:ext cx="4219099" cy="4857036"/>
          </a:xfrm>
          <a:prstGeom prst="roundRect">
            <a:avLst>
              <a:gd name="adj" fmla="val 68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9640372" y="2465665"/>
            <a:ext cx="4173379" cy="578406"/>
          </a:xfrm>
          <a:prstGeom prst="roundRect">
            <a:avLst>
              <a:gd name="adj" fmla="val 257"/>
            </a:avLst>
          </a:prstGeom>
          <a:solidFill>
            <a:srgbClr val="EAE8F3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2400" y="2610207"/>
            <a:ext cx="289203" cy="289203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33134" y="3236833"/>
            <a:ext cx="350531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Fetching Images/Downloads</a:t>
            </a:r>
            <a:endParaRPr lang="en-US" sz="1850" dirty="0"/>
          </a:p>
        </p:txBody>
      </p:sp>
      <p:sp>
        <p:nvSpPr>
          <p:cNvPr id="24" name="Text 19"/>
          <p:cNvSpPr/>
          <p:nvPr/>
        </p:nvSpPr>
        <p:spPr>
          <a:xfrm>
            <a:off x="9833134" y="3653671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Endpoint: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/api/access/datafile/{file_id}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9833134" y="4386024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Purpose: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Gets the actual image file content using the specific File ID obtained from the artwork details (API #2).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9833134" y="5426750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Use: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Used to construct the URL for displaying images and for the download button.</a:t>
            </a:r>
            <a:endParaRPr lang="en-US" sz="1500" dirty="0"/>
          </a:p>
        </p:txBody>
      </p:sp>
      <p:sp>
        <p:nvSpPr>
          <p:cNvPr id="27" name="Text 22"/>
          <p:cNvSpPr/>
          <p:nvPr/>
        </p:nvSpPr>
        <p:spPr>
          <a:xfrm>
            <a:off x="9833134" y="6467475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Not needed in the URL for public files.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5921573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Software Development Model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19852" y="1036677"/>
            <a:ext cx="2942034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Embracing the Agile Methodology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19852" y="1446133"/>
            <a:ext cx="1319069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adopted an Agile approach, which provided the flexibility needed to handle unexpected issues, such as the initial Dataverse setup challenge, while maintaining a clear, iterative progression toward our goal.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7069" y="1810345"/>
            <a:ext cx="8196262" cy="32131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413296" y="1967924"/>
            <a:ext cx="1500394" cy="241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 &amp; Design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716560" y="1967924"/>
            <a:ext cx="1500395" cy="482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 &amp; Test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716560" y="4383559"/>
            <a:ext cx="1500395" cy="482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&amp; Feedback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413296" y="4383559"/>
            <a:ext cx="1500394" cy="482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Cycle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307580" y="5173861"/>
            <a:ext cx="15240" cy="2608898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7063145" y="5316617"/>
            <a:ext cx="267295" cy="15240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75" y="5274112"/>
            <a:ext cx="100251" cy="10025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643318" y="5219819"/>
            <a:ext cx="2137172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Semester-Long Schedule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719852" y="5508903"/>
            <a:ext cx="606063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Established high-level goals and milestones for the entire project duration.</a:t>
            </a:r>
            <a:endParaRPr lang="en-US" sz="1050" dirty="0"/>
          </a:p>
        </p:txBody>
      </p:sp>
      <p:sp>
        <p:nvSpPr>
          <p:cNvPr id="15" name="Shape 11"/>
          <p:cNvSpPr/>
          <p:nvPr/>
        </p:nvSpPr>
        <p:spPr>
          <a:xfrm>
            <a:off x="7299960" y="6118622"/>
            <a:ext cx="267295" cy="15240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75" y="6076117"/>
            <a:ext cx="100251" cy="10025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849910" y="6021824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Weekly Sprints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7849910" y="6310908"/>
            <a:ext cx="6060638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Divided the overall schedule into manageable weekly tasks to ensure steady progress and accountability.</a:t>
            </a:r>
            <a:endParaRPr lang="en-US" sz="1050" dirty="0"/>
          </a:p>
        </p:txBody>
      </p:sp>
      <p:sp>
        <p:nvSpPr>
          <p:cNvPr id="19" name="Shape 14"/>
          <p:cNvSpPr/>
          <p:nvPr/>
        </p:nvSpPr>
        <p:spPr>
          <a:xfrm>
            <a:off x="7063145" y="6810018"/>
            <a:ext cx="267295" cy="15240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75" y="6767513"/>
            <a:ext cx="100251" cy="10025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88612" y="6713220"/>
            <a:ext cx="169187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Trello Management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719852" y="7002304"/>
            <a:ext cx="6060638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Utilized Trello as our project management tool for task assignment, status tracking, and maintaining transparency across the team.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2931"/>
            <a:ext cx="7826097" cy="43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Prototype: Functionality &amp; Technology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54737" y="1381125"/>
            <a:ext cx="21025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Stack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4737" y="1784033"/>
            <a:ext cx="6389489" cy="44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prototype was developed with modern, industry-standard tools for maximum performance and future scalability: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54737" y="2358509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React with TypeScript for robust, type-safe development.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754737" y="2631758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FGCU Dataverse instance.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54737" y="2905006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Styling: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Tailwind CSS for rapid, utility-first UI design.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54737" y="3178254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Prototyping Tool: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Figma Make used for initial wireframing and interactive mockups.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3560088"/>
            <a:ext cx="4153138" cy="415313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93794" y="1381125"/>
            <a:ext cx="21025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Current Features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93794" y="1801535"/>
            <a:ext cx="6389489" cy="863679"/>
          </a:xfrm>
          <a:prstGeom prst="roundRect">
            <a:avLst>
              <a:gd name="adj" fmla="val 38951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7633930" y="1941671"/>
            <a:ext cx="215538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Search Filters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633930" y="2300883"/>
            <a:ext cx="610921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precisely search and filter by year, artist, genre, and medium.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7493794" y="2805351"/>
            <a:ext cx="6389489" cy="863679"/>
          </a:xfrm>
          <a:prstGeom prst="roundRect">
            <a:avLst>
              <a:gd name="adj" fmla="val 38951"/>
            </a:avLst>
          </a:prstGeom>
          <a:solidFill>
            <a:srgbClr val="EAE8F3"/>
          </a:solidFill>
          <a:ln/>
        </p:spPr>
      </p:sp>
      <p:sp>
        <p:nvSpPr>
          <p:cNvPr id="15" name="Text 12"/>
          <p:cNvSpPr/>
          <p:nvPr/>
        </p:nvSpPr>
        <p:spPr>
          <a:xfrm>
            <a:off x="7633930" y="2945487"/>
            <a:ext cx="175212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Metadata View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633930" y="3304699"/>
            <a:ext cx="610921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citation and comprehensive art metadata are accessible for academic use.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7493794" y="3809167"/>
            <a:ext cx="6389489" cy="1087874"/>
          </a:xfrm>
          <a:prstGeom prst="roundRect">
            <a:avLst>
              <a:gd name="adj" fmla="val 30923"/>
            </a:avLst>
          </a:prstGeom>
          <a:solidFill>
            <a:srgbClr val="EAE8F3"/>
          </a:solidFill>
          <a:ln/>
        </p:spPr>
      </p:sp>
      <p:sp>
        <p:nvSpPr>
          <p:cNvPr id="18" name="Text 15"/>
          <p:cNvSpPr/>
          <p:nvPr/>
        </p:nvSpPr>
        <p:spPr>
          <a:xfrm>
            <a:off x="7633930" y="3949303"/>
            <a:ext cx="1767007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Optimized Loading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7633930" y="4308515"/>
            <a:ext cx="6109216" cy="44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pagination ensures that results load quickly, enhancing user experience for large collections.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454"/>
            <a:ext cx="4370546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System Architecture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7086" y="1287661"/>
            <a:ext cx="7916108" cy="53999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1045" y="6842403"/>
            <a:ext cx="13148310" cy="804624"/>
          </a:xfrm>
          <a:prstGeom prst="roundRect">
            <a:avLst>
              <a:gd name="adj" fmla="val 2566"/>
            </a:avLst>
          </a:prstGeom>
          <a:solidFill>
            <a:srgbClr val="C3C2F0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62" y="7053858"/>
            <a:ext cx="171926" cy="1375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88006" y="7014210"/>
            <a:ext cx="12563832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integration point is crucial: the prototype communicates directly with the FGCU Dataverse's base URL, using an API token and specifying the subtree where the library stores its artwork collections.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2025-10-27T12:56:50Z</dcterms:created>
  <dcterms:modified xsi:type="dcterms:W3CDTF">2025-10-27T12:56:50Z</dcterms:modified>
</cp:coreProperties>
</file>